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3" r:id="rId4"/>
    <p:sldId id="262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Brunt" initials="CB" lastIdx="1" clrIdx="0">
    <p:extLst>
      <p:ext uri="{19B8F6BF-5375-455C-9EA6-DF929625EA0E}">
        <p15:presenceInfo xmlns:p15="http://schemas.microsoft.com/office/powerpoint/2012/main" userId="4c6b77d5fca0c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13"/>
    <a:srgbClr val="F0F0F0"/>
    <a:srgbClr val="0065B0"/>
    <a:srgbClr val="1F988A"/>
    <a:srgbClr val="531223"/>
    <a:srgbClr val="083237"/>
    <a:srgbClr val="0F435F"/>
    <a:srgbClr val="1D2136"/>
    <a:srgbClr val="646464"/>
    <a:srgbClr val="2E54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A76EE-84AF-46D8-8B21-F2EA9B078229}" v="22" dt="2025-04-23T09:51:3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660"/>
  </p:normalViewPr>
  <p:slideViewPr>
    <p:cSldViewPr snapToGrid="0" showGuides="1">
      <p:cViewPr>
        <p:scale>
          <a:sx n="150" d="100"/>
          <a:sy n="150" d="100"/>
        </p:scale>
        <p:origin x="-3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eid" userId="67ffab8d-f470-478f-897c-60fbd247a8c9" providerId="ADAL" clId="{DA7A76EE-84AF-46D8-8B21-F2EA9B078229}"/>
    <pc:docChg chg="undo custSel addSld delSld modSld">
      <pc:chgData name="Martin Reid" userId="67ffab8d-f470-478f-897c-60fbd247a8c9" providerId="ADAL" clId="{DA7A76EE-84AF-46D8-8B21-F2EA9B078229}" dt="2025-04-23T09:51:31.599" v="52" actId="20577"/>
      <pc:docMkLst>
        <pc:docMk/>
      </pc:docMkLst>
      <pc:sldChg chg="modSp mod">
        <pc:chgData name="Martin Reid" userId="67ffab8d-f470-478f-897c-60fbd247a8c9" providerId="ADAL" clId="{DA7A76EE-84AF-46D8-8B21-F2EA9B078229}" dt="2025-04-23T09:46:38.818" v="28" actId="20577"/>
        <pc:sldMkLst>
          <pc:docMk/>
          <pc:sldMk cId="4073186832" sldId="261"/>
        </pc:sldMkLst>
        <pc:spChg chg="mod">
          <ac:chgData name="Martin Reid" userId="67ffab8d-f470-478f-897c-60fbd247a8c9" providerId="ADAL" clId="{DA7A76EE-84AF-46D8-8B21-F2EA9B078229}" dt="2025-04-23T09:46:38.818" v="28" actId="20577"/>
          <ac:spMkLst>
            <pc:docMk/>
            <pc:sldMk cId="4073186832" sldId="261"/>
            <ac:spMk id="8" creationId="{2C5E24B2-3BC6-B0F2-10D3-7C2C11A90C87}"/>
          </ac:spMkLst>
        </pc:spChg>
      </pc:sldChg>
      <pc:sldChg chg="addSp modSp mod modAnim">
        <pc:chgData name="Martin Reid" userId="67ffab8d-f470-478f-897c-60fbd247a8c9" providerId="ADAL" clId="{DA7A76EE-84AF-46D8-8B21-F2EA9B078229}" dt="2025-04-23T09:50:24.618" v="50"/>
        <pc:sldMkLst>
          <pc:docMk/>
          <pc:sldMk cId="3009939079" sldId="263"/>
        </pc:sldMkLst>
        <pc:spChg chg="mod">
          <ac:chgData name="Martin Reid" userId="67ffab8d-f470-478f-897c-60fbd247a8c9" providerId="ADAL" clId="{DA7A76EE-84AF-46D8-8B21-F2EA9B078229}" dt="2025-04-22T07:22:12.154" v="10" actId="20577"/>
          <ac:spMkLst>
            <pc:docMk/>
            <pc:sldMk cId="3009939079" sldId="263"/>
            <ac:spMk id="4" creationId="{ABF9266E-18D1-21B8-54C1-A1F6CA95BB7C}"/>
          </ac:spMkLst>
        </pc:spChg>
        <pc:spChg chg="add mod">
          <ac:chgData name="Martin Reid" userId="67ffab8d-f470-478f-897c-60fbd247a8c9" providerId="ADAL" clId="{DA7A76EE-84AF-46D8-8B21-F2EA9B078229}" dt="2025-04-23T09:48:57.109" v="48" actId="1076"/>
          <ac:spMkLst>
            <pc:docMk/>
            <pc:sldMk cId="3009939079" sldId="263"/>
            <ac:spMk id="6" creationId="{0FE98B5D-F687-C0EF-D84A-CD5874291808}"/>
          </ac:spMkLst>
        </pc:spChg>
        <pc:spChg chg="add mod">
          <ac:chgData name="Martin Reid" userId="67ffab8d-f470-478f-897c-60fbd247a8c9" providerId="ADAL" clId="{DA7A76EE-84AF-46D8-8B21-F2EA9B078229}" dt="2025-04-23T09:48:00.515" v="38" actId="1076"/>
          <ac:spMkLst>
            <pc:docMk/>
            <pc:sldMk cId="3009939079" sldId="263"/>
            <ac:spMk id="7" creationId="{77CE5E75-076D-48E5-8B14-6540ABCB7E16}"/>
          </ac:spMkLst>
        </pc:spChg>
        <pc:picChg chg="mod">
          <ac:chgData name="Martin Reid" userId="67ffab8d-f470-478f-897c-60fbd247a8c9" providerId="ADAL" clId="{DA7A76EE-84AF-46D8-8B21-F2EA9B078229}" dt="2025-04-23T09:47:15.099" v="31" actId="2085"/>
          <ac:picMkLst>
            <pc:docMk/>
            <pc:sldMk cId="3009939079" sldId="263"/>
            <ac:picMk id="3" creationId="{B629247A-9A12-B003-2EAA-A62CFE2144EA}"/>
          </ac:picMkLst>
        </pc:picChg>
      </pc:sldChg>
      <pc:sldChg chg="modSp">
        <pc:chgData name="Martin Reid" userId="67ffab8d-f470-478f-897c-60fbd247a8c9" providerId="ADAL" clId="{DA7A76EE-84AF-46D8-8B21-F2EA9B078229}" dt="2025-04-23T09:51:31.599" v="52" actId="20577"/>
        <pc:sldMkLst>
          <pc:docMk/>
          <pc:sldMk cId="2491063594" sldId="266"/>
        </pc:sldMkLst>
        <pc:spChg chg="mod">
          <ac:chgData name="Martin Reid" userId="67ffab8d-f470-478f-897c-60fbd247a8c9" providerId="ADAL" clId="{DA7A76EE-84AF-46D8-8B21-F2EA9B078229}" dt="2025-04-23T09:51:31.599" v="52" actId="20577"/>
          <ac:spMkLst>
            <pc:docMk/>
            <pc:sldMk cId="2491063594" sldId="266"/>
            <ac:spMk id="3" creationId="{2AB86E0E-0DC5-290C-2A15-34C3D47F7E28}"/>
          </ac:spMkLst>
        </pc:spChg>
      </pc:sldChg>
      <pc:sldChg chg="modSp add del mod">
        <pc:chgData name="Martin Reid" userId="67ffab8d-f470-478f-897c-60fbd247a8c9" providerId="ADAL" clId="{DA7A76EE-84AF-46D8-8B21-F2EA9B078229}" dt="2025-04-23T09:46:43.745" v="29" actId="47"/>
        <pc:sldMkLst>
          <pc:docMk/>
          <pc:sldMk cId="605168513" sldId="274"/>
        </pc:sldMkLst>
        <pc:spChg chg="mod">
          <ac:chgData name="Martin Reid" userId="67ffab8d-f470-478f-897c-60fbd247a8c9" providerId="ADAL" clId="{DA7A76EE-84AF-46D8-8B21-F2EA9B078229}" dt="2025-04-22T07:21:37.869" v="6" actId="255"/>
          <ac:spMkLst>
            <pc:docMk/>
            <pc:sldMk cId="605168513" sldId="274"/>
            <ac:spMk id="8" creationId="{37695F46-01B1-A9C3-2838-F8470B6BDB56}"/>
          </ac:spMkLst>
        </pc:spChg>
      </pc:sldChg>
    </pc:docChg>
  </pc:docChgLst>
  <pc:docChgLst>
    <pc:chgData name="Martin Reid" userId="67ffab8d-f470-478f-897c-60fbd247a8c9" providerId="ADAL" clId="{AA8A908C-84FB-44FB-BBEC-532FA481D06D}"/>
    <pc:docChg chg="undo custSel addSld delSld modSld sldOrd">
      <pc:chgData name="Martin Reid" userId="67ffab8d-f470-478f-897c-60fbd247a8c9" providerId="ADAL" clId="{AA8A908C-84FB-44FB-BBEC-532FA481D06D}" dt="2025-03-27T08:26:24.653" v="619" actId="208"/>
      <pc:docMkLst>
        <pc:docMk/>
      </pc:docMkLst>
      <pc:sldChg chg="addSp delSp modSp mod modClrScheme chgLayout">
        <pc:chgData name="Martin Reid" userId="67ffab8d-f470-478f-897c-60fbd247a8c9" providerId="ADAL" clId="{AA8A908C-84FB-44FB-BBEC-532FA481D06D}" dt="2025-03-27T08:23:17.071" v="584" actId="1076"/>
        <pc:sldMkLst>
          <pc:docMk/>
          <pc:sldMk cId="2349774235" sldId="259"/>
        </pc:sldMkLst>
        <pc:spChg chg="add mod ord">
          <ac:chgData name="Martin Reid" userId="67ffab8d-f470-478f-897c-60fbd247a8c9" providerId="ADAL" clId="{AA8A908C-84FB-44FB-BBEC-532FA481D06D}" dt="2025-03-26T14:05:27.576" v="26" actId="255"/>
          <ac:spMkLst>
            <pc:docMk/>
            <pc:sldMk cId="2349774235" sldId="259"/>
            <ac:spMk id="2" creationId="{3449BB93-3051-D16C-2F5C-B7B66B2D8C0C}"/>
          </ac:spMkLst>
        </pc:spChg>
        <pc:spChg chg="add mod ord">
          <ac:chgData name="Martin Reid" userId="67ffab8d-f470-478f-897c-60fbd247a8c9" providerId="ADAL" clId="{AA8A908C-84FB-44FB-BBEC-532FA481D06D}" dt="2025-03-26T14:06:26.048" v="66" actId="14100"/>
          <ac:spMkLst>
            <pc:docMk/>
            <pc:sldMk cId="2349774235" sldId="259"/>
            <ac:spMk id="3" creationId="{FC4DBFF9-79CA-DAD1-F48F-CE3A8CC953D4}"/>
          </ac:spMkLst>
        </pc:spChg>
        <pc:spChg chg="add mod">
          <ac:chgData name="Martin Reid" userId="67ffab8d-f470-478f-897c-60fbd247a8c9" providerId="ADAL" clId="{AA8A908C-84FB-44FB-BBEC-532FA481D06D}" dt="2025-03-27T08:23:17.071" v="584" actId="1076"/>
          <ac:spMkLst>
            <pc:docMk/>
            <pc:sldMk cId="2349774235" sldId="259"/>
            <ac:spMk id="4" creationId="{EB68F3B5-CB34-E465-514B-A26A8BCE833B}"/>
          </ac:spMkLst>
        </pc:spChg>
        <pc:picChg chg="add mod">
          <ac:chgData name="Martin Reid" userId="67ffab8d-f470-478f-897c-60fbd247a8c9" providerId="ADAL" clId="{AA8A908C-84FB-44FB-BBEC-532FA481D06D}" dt="2025-03-27T08:23:17.071" v="584" actId="1076"/>
          <ac:picMkLst>
            <pc:docMk/>
            <pc:sldMk cId="2349774235" sldId="259"/>
            <ac:picMk id="5" creationId="{21511148-9936-2010-583B-34FC130AB973}"/>
          </ac:picMkLst>
        </pc:picChg>
      </pc:sldChg>
      <pc:sldChg chg="del">
        <pc:chgData name="Martin Reid" userId="67ffab8d-f470-478f-897c-60fbd247a8c9" providerId="ADAL" clId="{AA8A908C-84FB-44FB-BBEC-532FA481D06D}" dt="2025-03-26T14:06:33.498" v="67" actId="47"/>
        <pc:sldMkLst>
          <pc:docMk/>
          <pc:sldMk cId="3405042759" sldId="260"/>
        </pc:sldMkLst>
      </pc:sldChg>
      <pc:sldChg chg="addSp delSp modSp new mod modClrScheme chgLayout">
        <pc:chgData name="Martin Reid" userId="67ffab8d-f470-478f-897c-60fbd247a8c9" providerId="ADAL" clId="{AA8A908C-84FB-44FB-BBEC-532FA481D06D}" dt="2025-03-26T14:50:26.682" v="90" actId="700"/>
        <pc:sldMkLst>
          <pc:docMk/>
          <pc:sldMk cId="3980663619" sldId="260"/>
        </pc:sldMkLst>
        <pc:picChg chg="add mod modCrop">
          <ac:chgData name="Martin Reid" userId="67ffab8d-f470-478f-897c-60fbd247a8c9" providerId="ADAL" clId="{AA8A908C-84FB-44FB-BBEC-532FA481D06D}" dt="2025-03-26T14:50:06.712" v="87" actId="1076"/>
          <ac:picMkLst>
            <pc:docMk/>
            <pc:sldMk cId="3980663619" sldId="260"/>
            <ac:picMk id="5" creationId="{F81AAE0D-F12A-A789-5769-5D2B3DC7CEED}"/>
          </ac:picMkLst>
        </pc:picChg>
      </pc:sldChg>
      <pc:sldChg chg="addSp delSp modSp new mod ord setBg modClrScheme chgLayout">
        <pc:chgData name="Martin Reid" userId="67ffab8d-f470-478f-897c-60fbd247a8c9" providerId="ADAL" clId="{AA8A908C-84FB-44FB-BBEC-532FA481D06D}" dt="2025-03-27T08:23:41.330" v="589" actId="478"/>
        <pc:sldMkLst>
          <pc:docMk/>
          <pc:sldMk cId="4073186832" sldId="261"/>
        </pc:sldMkLst>
        <pc:spChg chg="add mod">
          <ac:chgData name="Martin Reid" userId="67ffab8d-f470-478f-897c-60fbd247a8c9" providerId="ADAL" clId="{AA8A908C-84FB-44FB-BBEC-532FA481D06D}" dt="2025-03-26T15:59:25.304" v="290" actId="1076"/>
          <ac:spMkLst>
            <pc:docMk/>
            <pc:sldMk cId="4073186832" sldId="261"/>
            <ac:spMk id="8" creationId="{2C5E24B2-3BC6-B0F2-10D3-7C2C11A90C87}"/>
          </ac:spMkLst>
        </pc:spChg>
        <pc:spChg chg="add del mod">
          <ac:chgData name="Martin Reid" userId="67ffab8d-f470-478f-897c-60fbd247a8c9" providerId="ADAL" clId="{AA8A908C-84FB-44FB-BBEC-532FA481D06D}" dt="2025-03-27T08:23:41.330" v="589" actId="478"/>
          <ac:spMkLst>
            <pc:docMk/>
            <pc:sldMk cId="4073186832" sldId="261"/>
            <ac:spMk id="17" creationId="{77BD7891-06AB-7924-B9BA-37320A6C92C8}"/>
          </ac:spMkLst>
        </pc:spChg>
        <pc:picChg chg="add del mod ord">
          <ac:chgData name="Martin Reid" userId="67ffab8d-f470-478f-897c-60fbd247a8c9" providerId="ADAL" clId="{AA8A908C-84FB-44FB-BBEC-532FA481D06D}" dt="2025-03-27T08:23:41.330" v="589" actId="478"/>
          <ac:picMkLst>
            <pc:docMk/>
            <pc:sldMk cId="4073186832" sldId="261"/>
            <ac:picMk id="16" creationId="{3BF9BC14-C7A0-7C3A-48EF-996A32DE35E0}"/>
          </ac:picMkLst>
        </pc:picChg>
      </pc:sldChg>
      <pc:sldChg chg="delSp modSp add mod ord">
        <pc:chgData name="Martin Reid" userId="67ffab8d-f470-478f-897c-60fbd247a8c9" providerId="ADAL" clId="{AA8A908C-84FB-44FB-BBEC-532FA481D06D}" dt="2025-03-26T15:21:27.303" v="269" actId="478"/>
        <pc:sldMkLst>
          <pc:docMk/>
          <pc:sldMk cId="4278876604" sldId="262"/>
        </pc:sldMkLst>
        <pc:picChg chg="mod">
          <ac:chgData name="Martin Reid" userId="67ffab8d-f470-478f-897c-60fbd247a8c9" providerId="ADAL" clId="{AA8A908C-84FB-44FB-BBEC-532FA481D06D}" dt="2025-03-26T15:08:41.019" v="116" actId="1076"/>
          <ac:picMkLst>
            <pc:docMk/>
            <pc:sldMk cId="4278876604" sldId="262"/>
            <ac:picMk id="10" creationId="{363872AA-7B41-1792-A81B-A1FF7FE1DD23}"/>
          </ac:picMkLst>
        </pc:picChg>
      </pc:sldChg>
      <pc:sldChg chg="addSp modSp new mod ord setBg">
        <pc:chgData name="Martin Reid" userId="67ffab8d-f470-478f-897c-60fbd247a8c9" providerId="ADAL" clId="{AA8A908C-84FB-44FB-BBEC-532FA481D06D}" dt="2025-03-27T08:23:51.103" v="591" actId="1076"/>
        <pc:sldMkLst>
          <pc:docMk/>
          <pc:sldMk cId="3009939079" sldId="263"/>
        </pc:sldMkLst>
        <pc:spChg chg="add mod">
          <ac:chgData name="Martin Reid" userId="67ffab8d-f470-478f-897c-60fbd247a8c9" providerId="ADAL" clId="{AA8A908C-84FB-44FB-BBEC-532FA481D06D}" dt="2025-03-27T08:23:51.103" v="591" actId="1076"/>
          <ac:spMkLst>
            <pc:docMk/>
            <pc:sldMk cId="3009939079" sldId="263"/>
            <ac:spMk id="2" creationId="{B70B4A79-6DC0-84DC-8168-5CDC9E33A2C9}"/>
          </ac:spMkLst>
        </pc:spChg>
        <pc:spChg chg="add mod">
          <ac:chgData name="Martin Reid" userId="67ffab8d-f470-478f-897c-60fbd247a8c9" providerId="ADAL" clId="{AA8A908C-84FB-44FB-BBEC-532FA481D06D}" dt="2025-03-26T15:17:55.207" v="241" actId="20577"/>
          <ac:spMkLst>
            <pc:docMk/>
            <pc:sldMk cId="3009939079" sldId="263"/>
            <ac:spMk id="4" creationId="{ABF9266E-18D1-21B8-54C1-A1F6CA95BB7C}"/>
          </ac:spMkLst>
        </pc:spChg>
        <pc:picChg chg="add mod modCrop">
          <ac:chgData name="Martin Reid" userId="67ffab8d-f470-478f-897c-60fbd247a8c9" providerId="ADAL" clId="{AA8A908C-84FB-44FB-BBEC-532FA481D06D}" dt="2025-03-26T15:14:15.993" v="129" actId="1076"/>
          <ac:picMkLst>
            <pc:docMk/>
            <pc:sldMk cId="3009939079" sldId="263"/>
            <ac:picMk id="3" creationId="{B629247A-9A12-B003-2EAA-A62CFE2144EA}"/>
          </ac:picMkLst>
        </pc:picChg>
        <pc:picChg chg="add mod">
          <ac:chgData name="Martin Reid" userId="67ffab8d-f470-478f-897c-60fbd247a8c9" providerId="ADAL" clId="{AA8A908C-84FB-44FB-BBEC-532FA481D06D}" dt="2025-03-27T08:23:51.103" v="591" actId="1076"/>
          <ac:picMkLst>
            <pc:docMk/>
            <pc:sldMk cId="3009939079" sldId="263"/>
            <ac:picMk id="5" creationId="{BD4521FB-78F7-E964-7F33-81DFE2A65A4E}"/>
          </ac:picMkLst>
        </pc:picChg>
      </pc:sldChg>
      <pc:sldChg chg="addSp modSp new mod setBg modAnim">
        <pc:chgData name="Martin Reid" userId="67ffab8d-f470-478f-897c-60fbd247a8c9" providerId="ADAL" clId="{AA8A908C-84FB-44FB-BBEC-532FA481D06D}" dt="2025-03-26T16:40:35.830" v="349"/>
        <pc:sldMkLst>
          <pc:docMk/>
          <pc:sldMk cId="1648434309" sldId="264"/>
        </pc:sldMkLst>
        <pc:spChg chg="add mod">
          <ac:chgData name="Martin Reid" userId="67ffab8d-f470-478f-897c-60fbd247a8c9" providerId="ADAL" clId="{AA8A908C-84FB-44FB-BBEC-532FA481D06D}" dt="2025-03-26T16:38:48.299" v="333" actId="255"/>
          <ac:spMkLst>
            <pc:docMk/>
            <pc:sldMk cId="1648434309" sldId="264"/>
            <ac:spMk id="3" creationId="{CCD4B67A-357F-2C9D-1E00-8364B34F3B7D}"/>
          </ac:spMkLst>
        </pc:spChg>
      </pc:sldChg>
      <pc:sldChg chg="modSp add mod modAnim">
        <pc:chgData name="Martin Reid" userId="67ffab8d-f470-478f-897c-60fbd247a8c9" providerId="ADAL" clId="{AA8A908C-84FB-44FB-BBEC-532FA481D06D}" dt="2025-03-26T16:41:10.278" v="354"/>
        <pc:sldMkLst>
          <pc:docMk/>
          <pc:sldMk cId="613246514" sldId="265"/>
        </pc:sldMkLst>
        <pc:spChg chg="mod">
          <ac:chgData name="Martin Reid" userId="67ffab8d-f470-478f-897c-60fbd247a8c9" providerId="ADAL" clId="{AA8A908C-84FB-44FB-BBEC-532FA481D06D}" dt="2025-03-26T16:39:08.940" v="336" actId="1076"/>
          <ac:spMkLst>
            <pc:docMk/>
            <pc:sldMk cId="613246514" sldId="265"/>
            <ac:spMk id="3" creationId="{05809C07-D08F-2689-F8C5-CF6ED0FB0202}"/>
          </ac:spMkLst>
        </pc:spChg>
      </pc:sldChg>
      <pc:sldChg chg="addSp modSp new mod setBg modAnim">
        <pc:chgData name="Martin Reid" userId="67ffab8d-f470-478f-897c-60fbd247a8c9" providerId="ADAL" clId="{AA8A908C-84FB-44FB-BBEC-532FA481D06D}" dt="2025-03-26T16:47:50.459" v="408"/>
        <pc:sldMkLst>
          <pc:docMk/>
          <pc:sldMk cId="2491063594" sldId="266"/>
        </pc:sldMkLst>
        <pc:spChg chg="add mod">
          <ac:chgData name="Martin Reid" userId="67ffab8d-f470-478f-897c-60fbd247a8c9" providerId="ADAL" clId="{AA8A908C-84FB-44FB-BBEC-532FA481D06D}" dt="2025-03-26T16:45:14.867" v="378" actId="1076"/>
          <ac:spMkLst>
            <pc:docMk/>
            <pc:sldMk cId="2491063594" sldId="266"/>
            <ac:spMk id="3" creationId="{2AB86E0E-0DC5-290C-2A15-34C3D47F7E28}"/>
          </ac:spMkLst>
        </pc:spChg>
      </pc:sldChg>
      <pc:sldChg chg="addSp modSp add mod modAnim">
        <pc:chgData name="Martin Reid" userId="67ffab8d-f470-478f-897c-60fbd247a8c9" providerId="ADAL" clId="{AA8A908C-84FB-44FB-BBEC-532FA481D06D}" dt="2025-03-26T16:47:14.007" v="402"/>
        <pc:sldMkLst>
          <pc:docMk/>
          <pc:sldMk cId="815782825" sldId="267"/>
        </pc:sldMkLst>
        <pc:spChg chg="add mod">
          <ac:chgData name="Martin Reid" userId="67ffab8d-f470-478f-897c-60fbd247a8c9" providerId="ADAL" clId="{AA8A908C-84FB-44FB-BBEC-532FA481D06D}" dt="2025-03-26T16:46:46.262" v="399" actId="20577"/>
          <ac:spMkLst>
            <pc:docMk/>
            <pc:sldMk cId="815782825" sldId="267"/>
            <ac:spMk id="3" creationId="{D89D4C29-3C5F-8D05-99DA-C44C51FDA253}"/>
          </ac:spMkLst>
        </pc:spChg>
      </pc:sldChg>
      <pc:sldChg chg="addSp modSp add mod">
        <pc:chgData name="Martin Reid" userId="67ffab8d-f470-478f-897c-60fbd247a8c9" providerId="ADAL" clId="{AA8A908C-84FB-44FB-BBEC-532FA481D06D}" dt="2025-03-26T16:57:04.507" v="426" actId="1076"/>
        <pc:sldMkLst>
          <pc:docMk/>
          <pc:sldMk cId="2387288766" sldId="268"/>
        </pc:sldMkLst>
        <pc:spChg chg="add mod">
          <ac:chgData name="Martin Reid" userId="67ffab8d-f470-478f-897c-60fbd247a8c9" providerId="ADAL" clId="{AA8A908C-84FB-44FB-BBEC-532FA481D06D}" dt="2025-03-26T16:56:46.243" v="420" actId="14100"/>
          <ac:spMkLst>
            <pc:docMk/>
            <pc:sldMk cId="2387288766" sldId="268"/>
            <ac:spMk id="3" creationId="{FC6E7359-C398-B504-45B9-02640EF52AEF}"/>
          </ac:spMkLst>
        </pc:spChg>
        <pc:picChg chg="add mod">
          <ac:chgData name="Martin Reid" userId="67ffab8d-f470-478f-897c-60fbd247a8c9" providerId="ADAL" clId="{AA8A908C-84FB-44FB-BBEC-532FA481D06D}" dt="2025-03-26T16:57:04.507" v="426" actId="1076"/>
          <ac:picMkLst>
            <pc:docMk/>
            <pc:sldMk cId="2387288766" sldId="268"/>
            <ac:picMk id="5" creationId="{2124D46F-7EA2-C0E5-FE47-06A066C32934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5:25.680" v="609" actId="1076"/>
        <pc:sldMkLst>
          <pc:docMk/>
          <pc:sldMk cId="4078800543" sldId="269"/>
        </pc:sldMkLst>
        <pc:spChg chg="add mod">
          <ac:chgData name="Martin Reid" userId="67ffab8d-f470-478f-897c-60fbd247a8c9" providerId="ADAL" clId="{AA8A908C-84FB-44FB-BBEC-532FA481D06D}" dt="2025-03-26T16:59:57.742" v="507" actId="1035"/>
          <ac:spMkLst>
            <pc:docMk/>
            <pc:sldMk cId="4078800543" sldId="269"/>
            <ac:spMk id="3" creationId="{85E41BC2-446B-83BF-F599-B25DF41C3202}"/>
          </ac:spMkLst>
        </pc:spChg>
        <pc:picChg chg="add mod">
          <ac:chgData name="Martin Reid" userId="67ffab8d-f470-478f-897c-60fbd247a8c9" providerId="ADAL" clId="{AA8A908C-84FB-44FB-BBEC-532FA481D06D}" dt="2025-03-26T16:59:51.388" v="499" actId="1036"/>
          <ac:picMkLst>
            <pc:docMk/>
            <pc:sldMk cId="4078800543" sldId="269"/>
            <ac:picMk id="5" creationId="{6A1045F4-5ACC-B5EC-CF93-0C7061BE659D}"/>
          </ac:picMkLst>
        </pc:picChg>
        <pc:cxnChg chg="add mod">
          <ac:chgData name="Martin Reid" userId="67ffab8d-f470-478f-897c-60fbd247a8c9" providerId="ADAL" clId="{AA8A908C-84FB-44FB-BBEC-532FA481D06D}" dt="2025-03-27T08:25:25.680" v="609" actId="1076"/>
          <ac:cxnSpMkLst>
            <pc:docMk/>
            <pc:sldMk cId="4078800543" sldId="269"/>
            <ac:cxnSpMk id="2" creationId="{E9E77A9A-D583-DE95-6951-BCB57CB4EEFD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7" creationId="{F73AF5DE-7FBD-5F3D-CF0F-A4A6FBE1220A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9" creationId="{3B2C745F-8E70-0377-3CF6-5C96F98F68C5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11" creationId="{5F74BA5A-4EC0-18DA-8080-72F1D5748C69}"/>
          </ac:cxnSpMkLst>
        </pc:cxnChg>
      </pc:sldChg>
      <pc:sldChg chg="addSp modSp add mod">
        <pc:chgData name="Martin Reid" userId="67ffab8d-f470-478f-897c-60fbd247a8c9" providerId="ADAL" clId="{AA8A908C-84FB-44FB-BBEC-532FA481D06D}" dt="2025-03-27T08:26:24.653" v="619" actId="208"/>
        <pc:sldMkLst>
          <pc:docMk/>
          <pc:sldMk cId="1478486269" sldId="270"/>
        </pc:sldMkLst>
        <pc:spChg chg="add mod">
          <ac:chgData name="Martin Reid" userId="67ffab8d-f470-478f-897c-60fbd247a8c9" providerId="ADAL" clId="{AA8A908C-84FB-44FB-BBEC-532FA481D06D}" dt="2025-03-26T17:00:24.699" v="512" actId="1076"/>
          <ac:spMkLst>
            <pc:docMk/>
            <pc:sldMk cId="1478486269" sldId="270"/>
            <ac:spMk id="3" creationId="{E6E8D183-E50C-D0DE-6895-C7BC7A5589E3}"/>
          </ac:spMkLst>
        </pc:spChg>
        <pc:picChg chg="add mod modCrop">
          <ac:chgData name="Martin Reid" userId="67ffab8d-f470-478f-897c-60fbd247a8c9" providerId="ADAL" clId="{AA8A908C-84FB-44FB-BBEC-532FA481D06D}" dt="2025-03-27T08:26:24.653" v="619" actId="208"/>
          <ac:picMkLst>
            <pc:docMk/>
            <pc:sldMk cId="1478486269" sldId="270"/>
            <ac:picMk id="5" creationId="{0EDDC844-D47D-2B96-210B-70527431925E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4:53.043" v="602"/>
        <pc:sldMkLst>
          <pc:docMk/>
          <pc:sldMk cId="1088314331" sldId="271"/>
        </pc:sldMkLst>
        <pc:spChg chg="add mod">
          <ac:chgData name="Martin Reid" userId="67ffab8d-f470-478f-897c-60fbd247a8c9" providerId="ADAL" clId="{AA8A908C-84FB-44FB-BBEC-532FA481D06D}" dt="2025-03-26T17:06:29.348" v="550" actId="1076"/>
          <ac:spMkLst>
            <pc:docMk/>
            <pc:sldMk cId="1088314331" sldId="271"/>
            <ac:spMk id="3" creationId="{7E0CC828-65D1-78AF-360D-9FF1FAACDA38}"/>
          </ac:spMkLst>
        </pc:spChg>
        <pc:picChg chg="add mod">
          <ac:chgData name="Martin Reid" userId="67ffab8d-f470-478f-897c-60fbd247a8c9" providerId="ADAL" clId="{AA8A908C-84FB-44FB-BBEC-532FA481D06D}" dt="2025-03-26T17:05:31.864" v="530" actId="1076"/>
          <ac:picMkLst>
            <pc:docMk/>
            <pc:sldMk cId="1088314331" sldId="271"/>
            <ac:picMk id="5" creationId="{3E14927B-2FA2-DB28-0FC6-18F70E9B94ED}"/>
          </ac:picMkLst>
        </pc:picChg>
        <pc:cxnChg chg="add mod">
          <ac:chgData name="Martin Reid" userId="67ffab8d-f470-478f-897c-60fbd247a8c9" providerId="ADAL" clId="{AA8A908C-84FB-44FB-BBEC-532FA481D06D}" dt="2025-03-26T17:05:49.704" v="549" actId="14100"/>
          <ac:cxnSpMkLst>
            <pc:docMk/>
            <pc:sldMk cId="1088314331" sldId="271"/>
            <ac:cxnSpMk id="6" creationId="{1FAB2215-F654-19C4-5110-875E784A2410}"/>
          </ac:cxnSpMkLst>
        </pc:cxnChg>
      </pc:sldChg>
      <pc:sldChg chg="addSp delSp modSp add mod ord modAnim">
        <pc:chgData name="Martin Reid" userId="67ffab8d-f470-478f-897c-60fbd247a8c9" providerId="ADAL" clId="{AA8A908C-84FB-44FB-BBEC-532FA481D06D}" dt="2025-03-27T08:24:43.858" v="600"/>
        <pc:sldMkLst>
          <pc:docMk/>
          <pc:sldMk cId="17299703" sldId="272"/>
        </pc:sldMkLst>
        <pc:picChg chg="add mod">
          <ac:chgData name="Martin Reid" userId="67ffab8d-f470-478f-897c-60fbd247a8c9" providerId="ADAL" clId="{AA8A908C-84FB-44FB-BBEC-532FA481D06D}" dt="2025-03-26T17:10:34.128" v="577" actId="208"/>
          <ac:picMkLst>
            <pc:docMk/>
            <pc:sldMk cId="17299703" sldId="272"/>
            <ac:picMk id="5" creationId="{B8A7E064-1C1A-01CC-CD48-1E15D5154EA0}"/>
          </ac:picMkLst>
        </pc:picChg>
        <pc:cxnChg chg="add mod">
          <ac:chgData name="Martin Reid" userId="67ffab8d-f470-478f-897c-60fbd247a8c9" providerId="ADAL" clId="{AA8A908C-84FB-44FB-BBEC-532FA481D06D}" dt="2025-03-27T08:24:20.257" v="593" actId="1076"/>
          <ac:cxnSpMkLst>
            <pc:docMk/>
            <pc:sldMk cId="17299703" sldId="272"/>
            <ac:cxnSpMk id="2" creationId="{A78D7D11-1621-50BB-DAF9-8B643D18E8EF}"/>
          </ac:cxnSpMkLst>
        </pc:cxnChg>
        <pc:cxnChg chg="add mod">
          <ac:chgData name="Martin Reid" userId="67ffab8d-f470-478f-897c-60fbd247a8c9" providerId="ADAL" clId="{AA8A908C-84FB-44FB-BBEC-532FA481D06D}" dt="2025-03-27T08:24:28.004" v="597" actId="1076"/>
          <ac:cxnSpMkLst>
            <pc:docMk/>
            <pc:sldMk cId="17299703" sldId="272"/>
            <ac:cxnSpMk id="3" creationId="{9F9F74CB-5CBA-7A11-AF15-9EC812A8497C}"/>
          </ac:cxnSpMkLst>
        </pc:cxnChg>
        <pc:cxnChg chg="add mod">
          <ac:chgData name="Martin Reid" userId="67ffab8d-f470-478f-897c-60fbd247a8c9" providerId="ADAL" clId="{AA8A908C-84FB-44FB-BBEC-532FA481D06D}" dt="2025-03-26T17:10:47.615" v="579" actId="1076"/>
          <ac:cxnSpMkLst>
            <pc:docMk/>
            <pc:sldMk cId="17299703" sldId="272"/>
            <ac:cxnSpMk id="6" creationId="{8D130230-C713-CCE9-269E-AF1746182310}"/>
          </ac:cxnSpMkLst>
        </pc:cxnChg>
      </pc:sldChg>
      <pc:sldChg chg="addSp modSp add mod modAnim">
        <pc:chgData name="Martin Reid" userId="67ffab8d-f470-478f-897c-60fbd247a8c9" providerId="ADAL" clId="{AA8A908C-84FB-44FB-BBEC-532FA481D06D}" dt="2025-03-27T08:24:48.635" v="601"/>
        <pc:sldMkLst>
          <pc:docMk/>
          <pc:sldMk cId="1972278574" sldId="273"/>
        </pc:sldMkLst>
        <pc:picChg chg="add mod">
          <ac:chgData name="Martin Reid" userId="67ffab8d-f470-478f-897c-60fbd247a8c9" providerId="ADAL" clId="{AA8A908C-84FB-44FB-BBEC-532FA481D06D}" dt="2025-03-26T17:09:25.738" v="563" actId="1582"/>
          <ac:picMkLst>
            <pc:docMk/>
            <pc:sldMk cId="1972278574" sldId="273"/>
            <ac:picMk id="3" creationId="{37AEECFE-E3A2-E9DA-8D73-773AC6D23E92}"/>
          </ac:picMkLst>
        </pc:picChg>
        <pc:cxnChg chg="add mod">
          <ac:chgData name="Martin Reid" userId="67ffab8d-f470-478f-897c-60fbd247a8c9" providerId="ADAL" clId="{AA8A908C-84FB-44FB-BBEC-532FA481D06D}" dt="2025-03-26T17:09:46.367" v="567" actId="1076"/>
          <ac:cxnSpMkLst>
            <pc:docMk/>
            <pc:sldMk cId="1972278574" sldId="273"/>
            <ac:cxnSpMk id="4" creationId="{2BE440A7-BE96-64CA-DA69-2F35CDB7E8DE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551E8-2591-D944-80FD-E935912783A2}" type="datetimeFigureOut">
              <a:rPr lang="en-GB" smtClean="0"/>
              <a:t>23/04/2025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6875-C869-DE4E-9C94-370E4490A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7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4230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292180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32E2-0C3F-5F66-789C-006FAD0F5C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DBD8-386C-7747-C402-17F2A7108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7C5C-944F-7881-C611-2BE6EB484B3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20560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E24BE-9062-53DA-FFED-E24FD1C029B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92367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URP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10A6B-2B62-7E99-0041-9083C59F457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3432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ORANGE">
    <p:bg>
      <p:bgPr>
        <a:solidFill>
          <a:srgbClr val="C83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57695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ETROL">
    <p:bg>
      <p:bgPr>
        <a:solidFill>
          <a:srgbClr val="07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5765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SEA BLUE">
    <p:bg>
      <p:bgPr>
        <a:solidFill>
          <a:srgbClr val="0F4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3738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URGUNDY">
    <p:bg>
      <p:bgPr>
        <a:solidFill>
          <a:srgbClr val="521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132921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TEAL">
    <p:bg>
      <p:bgPr>
        <a:solidFill>
          <a:srgbClr val="1A7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83180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751-D3D3-8744-BBE4-FB031A10FFFF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34B86E-6ABB-D89A-3CED-2B69576CD9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777462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C118-4A4F-0240-87CA-9A77E4E85DF6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970BA7A-E886-D343-B167-2C166D3A21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39958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0250102-394B-333B-E368-C6EA5955CB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5611481"/>
            <a:ext cx="1231900" cy="63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5AEB1F-0086-F761-7ACA-FA0F8FC1A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55969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2570269" cy="2699234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ABA4E697-F251-CEC5-AF67-E9705351C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4356" y="644525"/>
            <a:ext cx="2570269" cy="202118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4F858D2-EAFD-03BC-4AD5-B2E2979A97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4356" y="2836257"/>
            <a:ext cx="2570269" cy="3159297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57DD1B6-33DD-0CD6-28EB-1B379163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5388" y="3514242"/>
            <a:ext cx="2570269" cy="2481312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ACC5B44-4A75-8626-30B9-4F5637C67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34DF2-D2B7-E705-3289-66894935777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36E75EB-DC0B-7844-886B-D9E3565C673B}" type="datetime1">
              <a:rPr lang="en-GB" smtClean="0"/>
              <a:t>23/04/2025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A0B10-512B-AD15-12EB-CCF052E49F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264260-746A-BA0E-2DA3-13C75E46B0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66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3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0A5-EAE5-4542-9F39-36B4F9D63FBA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3AC4C21-E6B8-8C88-856C-DE99691AD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023690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1DB3B-1FA0-25EA-5A02-5BC68124D03C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5E9973-CE18-4BF3-0F7D-111DB3AABAE1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A93BAD5-924D-165D-2FE0-08F3E6DF3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32A49-3370-20EE-4666-10F01D622E9B}"/>
              </a:ext>
            </a:extLst>
          </p:cNvPr>
          <p:cNvSpPr txBox="1"/>
          <p:nvPr userDrawn="1"/>
        </p:nvSpPr>
        <p:spPr>
          <a:xfrm>
            <a:off x="6275387" y="6454630"/>
            <a:ext cx="2546995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244971-CEDE-D4D2-9C67-6E8C2710F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958871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C809C-14C9-7B5A-BD5C-F60B8DBDDBD2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4B709C-CED0-0678-2880-7A2C87D0FCA2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6763B7B-9DD3-CF27-8FBA-2FD58308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DFD4-84BD-F44A-AE90-8F322F4BF773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CBA5-7162-26DC-2789-DE7AB4327669}"/>
              </a:ext>
            </a:extLst>
          </p:cNvPr>
          <p:cNvSpPr txBox="1"/>
          <p:nvPr userDrawn="1"/>
        </p:nvSpPr>
        <p:spPr>
          <a:xfrm>
            <a:off x="6275388" y="6454630"/>
            <a:ext cx="2501118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C5C3A-8344-3B7A-BE4F-20587D4297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64090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87FE4-9E5B-9EA2-530B-E772CFFE39C7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DF2B-65AC-B331-83F6-E65FECB8A55D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857F1B-F648-24CD-1EA4-C2AC118A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54D4-14D5-A741-ADE4-9AD56A8E14B9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6645-B243-92FE-33E9-50F487C73859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D090F6A-2A0D-B829-542C-60372D852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41979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BBD8D-8B01-3976-F381-B6E3D1F6D5AA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032DCE-7DF5-9D1B-4FE8-1B78D79D5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6921-25A7-DE49-B701-BD669C6E5AF0}" type="datetime1">
              <a:rPr lang="en-GB" smtClean="0"/>
              <a:t>23/04/2025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20B1E12-D10C-9AEC-A04C-3D6F61C49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7184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710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B15A8-BD22-DC71-E2FF-1253B6376F29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50695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9202-AA56-D6A2-11F2-6890AA308A12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0884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lain red">
    <p:bg>
      <p:bgPr>
        <a:solidFill>
          <a:srgbClr val="CE1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652465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NAVY">
    <p:bg>
      <p:bgPr>
        <a:solidFill>
          <a:srgbClr val="1D2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90497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SEA BLUE">
    <p:bg>
      <p:bgPr>
        <a:solidFill>
          <a:srgbClr val="0F4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605324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PETROL BLUE">
    <p:bg>
      <p:bgPr>
        <a:solidFill>
          <a:srgbClr val="083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298589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99718-8C5D-04D4-164A-97A394B37E9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37472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No Brand Footer - Purple"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0509F-542B-1E04-D3D7-43B01726434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39240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181273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85A070-38AA-5592-E31D-C00E0395C2E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818000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y"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587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Light Grey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87532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URGUNDY">
    <p:bg>
      <p:bgPr>
        <a:solidFill>
          <a:srgbClr val="531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435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965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3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TEAL">
    <p:bg>
      <p:bgPr>
        <a:solidFill>
          <a:srgbClr val="1F98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046195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C88E99-F8EF-3013-E970-F58E43F7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1436766"/>
            <a:ext cx="8727484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2756905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4B4D2-474F-F4AE-88C5-189E5B55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8041" y="5792732"/>
            <a:ext cx="2976584" cy="532143"/>
          </a:xfrm>
        </p:spPr>
        <p:txBody>
          <a:bodyPr/>
          <a:lstStyle>
            <a:lvl1pPr>
              <a:lnSpc>
                <a:spcPct val="100000"/>
              </a:lnSpc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137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8034880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8034880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730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6328847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6328847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86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5" y="962212"/>
            <a:ext cx="68294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4514" y="4661913"/>
            <a:ext cx="5329239" cy="35329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 subtitle style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9AA5C3-C65F-1351-5CA8-19B996DA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703BA3-4425-FF33-1E2B-0EBBDF0EE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7436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97E1FF-22F9-6306-924F-AB87FCF235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4203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82A1E1D-281A-637F-2BF7-C4202A2DD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6251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EFCB5-FE10-4C01-1061-7F1B1F519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949512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En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1287" y="2333812"/>
            <a:ext cx="6829425" cy="1422398"/>
          </a:xfrm>
        </p:spPr>
        <p:txBody>
          <a:bodyPr anchor="t" anchorCtr="0"/>
          <a:lstStyle>
            <a:lvl1pPr algn="ctr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1EB5-7222-26E3-54FE-AD16F259F969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91CA9-DBD4-D539-5DE6-B69F25404C0A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07586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F625-435A-706A-6F8C-A598B0B91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A959-1A76-EFFD-0927-0ADFEE311A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853680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E12C7-ACF7-7EF5-DF1A-30433E293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y intro slide">
    <p:bg>
      <p:bgPr>
        <a:solidFill>
          <a:srgbClr val="CD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21441-7FAF-AAD7-6496-75A68396591B}"/>
              </a:ext>
            </a:extLst>
          </p:cNvPr>
          <p:cNvSpPr/>
          <p:nvPr userDrawn="1"/>
        </p:nvSpPr>
        <p:spPr>
          <a:xfrm>
            <a:off x="4300403" y="2425022"/>
            <a:ext cx="7307507" cy="161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effectLst/>
                <a:latin typeface="+mn-lt"/>
              </a:rPr>
              <a:t>Course Leader Apprenticeship Programme Manager – Digital</a:t>
            </a: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– Dept Science &amp; Engineering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Southampton Solent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4DBA4-D6B7-BADD-BD13-FEB8B42F745D}"/>
              </a:ext>
            </a:extLst>
          </p:cNvPr>
          <p:cNvSpPr/>
          <p:nvPr userDrawn="1"/>
        </p:nvSpPr>
        <p:spPr>
          <a:xfrm>
            <a:off x="4300403" y="1448173"/>
            <a:ext cx="45222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rebuchet MS" panose="020B0703020202090204" pitchFamily="34" charset="0"/>
              </a:rPr>
              <a:t>Martin Reid</a:t>
            </a:r>
            <a:endParaRPr lang="en-US" sz="6000" dirty="0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9119F979-3B26-E307-2A4B-FE4DB9F0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296" y="1448173"/>
            <a:ext cx="2860686" cy="2832802"/>
          </a:xfrm>
          <a:prstGeom prst="ellipse">
            <a:avLst/>
          </a:prstGeom>
          <a:ln w="57150">
            <a:solidFill>
              <a:srgbClr val="FFFF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176B1-AB1E-C2FF-F937-1F5D7B010E8D}"/>
              </a:ext>
            </a:extLst>
          </p:cNvPr>
          <p:cNvSpPr txBox="1"/>
          <p:nvPr userDrawn="1"/>
        </p:nvSpPr>
        <p:spPr>
          <a:xfrm>
            <a:off x="8873966" y="6038562"/>
            <a:ext cx="286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A5542-513D-3A81-CE59-64078F63A192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9572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D68B7-F2DB-01D3-F29D-6D42411279D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64ED8-AD21-7E85-7432-8AAED03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310061" cy="10640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0EF4-9B4E-A23A-A98A-748E292D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65675" y="6454630"/>
            <a:ext cx="726041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6E75EB-DC0B-7844-886B-D9E3565C673B}" type="datetime1">
              <a:rPr lang="en-GB" smtClean="0"/>
              <a:t>23/04/2025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7F8B-67E1-5609-DF62-B61CBFF8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9119" y="6454630"/>
            <a:ext cx="4114800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F138-CC2A-2D24-87CC-8F7C89C4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410" y="6354690"/>
            <a:ext cx="48607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6141-AFD7-14C4-04DB-D24BFF931FAA}"/>
              </a:ext>
            </a:extLst>
          </p:cNvPr>
          <p:cNvSpPr txBox="1"/>
          <p:nvPr userDrawn="1"/>
        </p:nvSpPr>
        <p:spPr>
          <a:xfrm>
            <a:off x="6275387" y="6454630"/>
            <a:ext cx="2710957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F7460A-588B-F446-EF96-0505179EABF0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5E2B48-D8E1-AB0D-234A-E0CD5599E31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3" y="6210300"/>
            <a:ext cx="2406650" cy="6477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10A05-21A0-B473-2CD6-648DED8E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886008"/>
            <a:ext cx="5329238" cy="4057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body copy style</a:t>
            </a:r>
          </a:p>
          <a:p>
            <a:pPr lvl="1"/>
            <a:r>
              <a:rPr lang="en-GB" dirty="0"/>
              <a:t>Bullet level 1</a:t>
            </a:r>
          </a:p>
          <a:p>
            <a:pPr lvl="2"/>
            <a:r>
              <a:rPr lang="en-GB" dirty="0"/>
              <a:t>Bullet level 2</a:t>
            </a:r>
          </a:p>
          <a:p>
            <a:pPr lvl="3"/>
            <a:r>
              <a:rPr lang="en-GB" dirty="0"/>
              <a:t>Bullet level 3</a:t>
            </a:r>
          </a:p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561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93" r:id="rId3"/>
    <p:sldLayoutId id="2147483660" r:id="rId4"/>
    <p:sldLayoutId id="2147483677" r:id="rId5"/>
    <p:sldLayoutId id="2147483675" r:id="rId6"/>
    <p:sldLayoutId id="2147483676" r:id="rId7"/>
    <p:sldLayoutId id="2147483683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94" r:id="rId14"/>
    <p:sldLayoutId id="2147483695" r:id="rId15"/>
    <p:sldLayoutId id="2147483696" r:id="rId16"/>
    <p:sldLayoutId id="2147483697" r:id="rId17"/>
    <p:sldLayoutId id="2147483650" r:id="rId18"/>
    <p:sldLayoutId id="2147483663" r:id="rId19"/>
    <p:sldLayoutId id="2147483664" r:id="rId20"/>
    <p:sldLayoutId id="214748367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85" r:id="rId27"/>
    <p:sldLayoutId id="2147483686" r:id="rId28"/>
    <p:sldLayoutId id="2147483687" r:id="rId29"/>
    <p:sldLayoutId id="2147483688" r:id="rId30"/>
    <p:sldLayoutId id="2147483699" r:id="rId31"/>
    <p:sldLayoutId id="2147483700" r:id="rId32"/>
    <p:sldLayoutId id="2147483701" r:id="rId33"/>
    <p:sldLayoutId id="2147483689" r:id="rId34"/>
    <p:sldLayoutId id="2147483690" r:id="rId35"/>
    <p:sldLayoutId id="2147483691" r:id="rId36"/>
    <p:sldLayoutId id="2147483692" r:id="rId37"/>
    <p:sldLayoutId id="2147483698" r:id="rId38"/>
    <p:sldLayoutId id="2147483702" r:id="rId39"/>
    <p:sldLayoutId id="2147483703" r:id="rId40"/>
    <p:sldLayoutId id="2147483670" r:id="rId41"/>
    <p:sldLayoutId id="2147483671" r:id="rId42"/>
    <p:sldLayoutId id="2147483672" r:id="rId43"/>
    <p:sldLayoutId id="2147483673" r:id="rId44"/>
    <p:sldLayoutId id="2147483684" r:id="rId4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lang="en-GB" sz="1800" kern="1200" spc="-2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lang="en-GB" sz="1800" kern="1200" spc="-2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sz="2400" b="1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BB93-3051-D16C-2F5C-B7B66B2D8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GITHUB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DBFF9-79CA-DAD1-F48F-CE3A8CC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5" y="2696894"/>
            <a:ext cx="10396813" cy="770455"/>
          </a:xfrm>
        </p:spPr>
        <p:txBody>
          <a:bodyPr/>
          <a:lstStyle/>
          <a:p>
            <a:r>
              <a:rPr lang="en-GB" sz="4000" dirty="0"/>
              <a:t>Promoting your skill &amp; Employability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68F3B5-CB34-E465-514B-A26A8BCE833B}"/>
              </a:ext>
            </a:extLst>
          </p:cNvPr>
          <p:cNvSpPr/>
          <p:nvPr/>
        </p:nvSpPr>
        <p:spPr>
          <a:xfrm>
            <a:off x="10683707" y="4798682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21511148-9936-2010-583B-34FC130A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67" y="4862237"/>
            <a:ext cx="2021868" cy="1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49B67-82D3-C086-55EF-FB54B263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E7359-C398-B504-45B9-02640EF52AEF}"/>
              </a:ext>
            </a:extLst>
          </p:cNvPr>
          <p:cNvSpPr txBox="1"/>
          <p:nvPr/>
        </p:nvSpPr>
        <p:spPr>
          <a:xfrm>
            <a:off x="587375" y="241084"/>
            <a:ext cx="110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How to create a main profile README in GitHub</a:t>
            </a:r>
            <a:r>
              <a:rPr lang="en-GB" b="1" dirty="0">
                <a:solidFill>
                  <a:srgbClr val="F0F6FC"/>
                </a:solidFill>
                <a:latin typeface="-apple-system"/>
              </a:rPr>
              <a:t> - 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Create a new repository: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4D46F-7EA2-C0E5-FE47-06A066C3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4" y="681536"/>
            <a:ext cx="8726150" cy="6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2E575-B92D-F970-EB70-5635C133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41BC2-446B-83BF-F599-B25DF41C3202}"/>
              </a:ext>
            </a:extLst>
          </p:cNvPr>
          <p:cNvSpPr txBox="1"/>
          <p:nvPr/>
        </p:nvSpPr>
        <p:spPr>
          <a:xfrm>
            <a:off x="587375" y="249828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this repo the same name as you GitHub Profile (remember this is case sensitive) Make sure you check the </a:t>
            </a: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Initialise this repository with a README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. Then click create repository.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045F4-5ACC-B5EC-CF93-0C7061B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41" y="772118"/>
            <a:ext cx="8597118" cy="62015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AF5DE-7FBD-5F3D-CF0F-A4A6FBE1220A}"/>
              </a:ext>
            </a:extLst>
          </p:cNvPr>
          <p:cNvCxnSpPr>
            <a:cxnSpLocks/>
          </p:cNvCxnSpPr>
          <p:nvPr/>
        </p:nvCxnSpPr>
        <p:spPr>
          <a:xfrm flipH="1">
            <a:off x="6574536" y="2456846"/>
            <a:ext cx="612648" cy="237744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2C745F-8E70-0377-3CF6-5C96F98F68C5}"/>
              </a:ext>
            </a:extLst>
          </p:cNvPr>
          <p:cNvCxnSpPr>
            <a:cxnSpLocks/>
          </p:cNvCxnSpPr>
          <p:nvPr/>
        </p:nvCxnSpPr>
        <p:spPr>
          <a:xfrm>
            <a:off x="3696102" y="3758742"/>
            <a:ext cx="605269" cy="22827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74BA5A-4EC0-18DA-8080-72F1D5748C69}"/>
              </a:ext>
            </a:extLst>
          </p:cNvPr>
          <p:cNvCxnSpPr>
            <a:cxnSpLocks/>
          </p:cNvCxnSpPr>
          <p:nvPr/>
        </p:nvCxnSpPr>
        <p:spPr>
          <a:xfrm flipV="1">
            <a:off x="3580598" y="4781668"/>
            <a:ext cx="720773" cy="223466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E77A9A-D583-DE95-6951-BCB57CB4EEFD}"/>
              </a:ext>
            </a:extLst>
          </p:cNvPr>
          <p:cNvCxnSpPr>
            <a:cxnSpLocks/>
          </p:cNvCxnSpPr>
          <p:nvPr/>
        </p:nvCxnSpPr>
        <p:spPr>
          <a:xfrm flipH="1" flipV="1">
            <a:off x="5135844" y="5369011"/>
            <a:ext cx="780769" cy="282793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0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FDF70-CBD1-3EC7-CA30-28C737F8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8D183-E50C-D0DE-6895-C7BC7A5589E3}"/>
              </a:ext>
            </a:extLst>
          </p:cNvPr>
          <p:cNvSpPr txBox="1"/>
          <p:nvPr/>
        </p:nvSpPr>
        <p:spPr>
          <a:xfrm>
            <a:off x="587375" y="303543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Edit and update as you see fit such as add a promo banner, GitHub offers you some pre-populated details which are commented out to get you started.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DDC844-D47D-2B96-210B-70527431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21646" r="3868" b="30997"/>
          <a:stretch/>
        </p:blipFill>
        <p:spPr>
          <a:xfrm>
            <a:off x="1285100" y="1488988"/>
            <a:ext cx="9491532" cy="355256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848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EB9AA-DE5B-EE02-06C3-AC4DB7B9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CC828-65D1-78AF-360D-9FF1FAACDA38}"/>
              </a:ext>
            </a:extLst>
          </p:cNvPr>
          <p:cNvSpPr txBox="1"/>
          <p:nvPr/>
        </p:nvSpPr>
        <p:spPr>
          <a:xfrm>
            <a:off x="587375" y="46503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and commit changes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927B-2FA2-DB28-0FC6-18F70E9B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128391"/>
            <a:ext cx="10069330" cy="460121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AB2215-F654-19C4-5110-875E784A2410}"/>
              </a:ext>
            </a:extLst>
          </p:cNvPr>
          <p:cNvCxnSpPr>
            <a:cxnSpLocks/>
          </p:cNvCxnSpPr>
          <p:nvPr/>
        </p:nvCxnSpPr>
        <p:spPr>
          <a:xfrm flipH="1">
            <a:off x="10184010" y="1674796"/>
            <a:ext cx="567409" cy="94279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6B0C4-987A-C644-F5F7-A32590F7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EECFE-E3A2-E9DA-8D73-773AC6D2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583224"/>
            <a:ext cx="10302240" cy="51286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440A7-BE96-64CA-DA69-2F35CDB7E8DE}"/>
              </a:ext>
            </a:extLst>
          </p:cNvPr>
          <p:cNvCxnSpPr>
            <a:cxnSpLocks/>
          </p:cNvCxnSpPr>
          <p:nvPr/>
        </p:nvCxnSpPr>
        <p:spPr>
          <a:xfrm>
            <a:off x="9509760" y="1146151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9FEB6-8268-0D47-2862-EF7051ED6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7E064-1C1A-01CC-CD48-1E15D515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82912"/>
            <a:ext cx="10789920" cy="56756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30230-C713-CCE9-269E-AF1746182310}"/>
              </a:ext>
            </a:extLst>
          </p:cNvPr>
          <p:cNvCxnSpPr>
            <a:cxnSpLocks/>
          </p:cNvCxnSpPr>
          <p:nvPr/>
        </p:nvCxnSpPr>
        <p:spPr>
          <a:xfrm>
            <a:off x="9172876" y="3429000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78D7D11-1621-50BB-DAF9-8B643D18E8EF}"/>
              </a:ext>
            </a:extLst>
          </p:cNvPr>
          <p:cNvCxnSpPr>
            <a:cxnSpLocks/>
          </p:cNvCxnSpPr>
          <p:nvPr/>
        </p:nvCxnSpPr>
        <p:spPr>
          <a:xfrm>
            <a:off x="4815060" y="3680254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9F74CB-5CBA-7A11-AF15-9EC812A8497C}"/>
              </a:ext>
            </a:extLst>
          </p:cNvPr>
          <p:cNvCxnSpPr>
            <a:cxnSpLocks/>
          </p:cNvCxnSpPr>
          <p:nvPr/>
        </p:nvCxnSpPr>
        <p:spPr>
          <a:xfrm flipH="1">
            <a:off x="10428956" y="4565821"/>
            <a:ext cx="667412" cy="812614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37F6-E5E4-4083-08DC-FBCE1FB62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21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5E24B2-3BC6-B0F2-10D3-7C2C11A90C87}"/>
              </a:ext>
            </a:extLst>
          </p:cNvPr>
          <p:cNvSpPr txBox="1"/>
          <p:nvPr/>
        </p:nvSpPr>
        <p:spPr>
          <a:xfrm>
            <a:off x="587375" y="544576"/>
            <a:ext cx="11017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i="0" dirty="0">
                <a:solidFill>
                  <a:srgbClr val="F0F6FC"/>
                </a:solidFill>
                <a:effectLst/>
              </a:rPr>
              <a:t>When it comes to your GitHub profile, </a:t>
            </a:r>
            <a:br>
              <a:rPr lang="en-GB" sz="4800" b="0" i="0" dirty="0">
                <a:solidFill>
                  <a:srgbClr val="F0F6FC"/>
                </a:solidFill>
                <a:effectLst/>
              </a:rPr>
            </a:br>
            <a:r>
              <a:rPr lang="en-GB" sz="4800" b="0" i="0" dirty="0">
                <a:solidFill>
                  <a:srgbClr val="F0F6FC"/>
                </a:solidFill>
                <a:effectLst/>
              </a:rPr>
              <a:t>it's essential to strike a balance between showcasing your skills, projects, and contributions while maintaining professionalism and privacy. </a:t>
            </a:r>
            <a:endParaRPr lang="en-GB" sz="48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BD7891-06AB-7924-B9BA-37320A6C92C8}"/>
              </a:ext>
            </a:extLst>
          </p:cNvPr>
          <p:cNvSpPr/>
          <p:nvPr/>
        </p:nvSpPr>
        <p:spPr>
          <a:xfrm>
            <a:off x="9540707" y="4180844"/>
            <a:ext cx="2439799" cy="24397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cartoon of a cat">
            <a:extLst>
              <a:ext uri="{FF2B5EF4-FFF2-40B4-BE49-F238E27FC236}">
                <a16:creationId xmlns:a16="http://schemas.microsoft.com/office/drawing/2014/main" id="{3BF9BC14-C7A0-7C3A-48EF-996A32D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3" y="4328265"/>
            <a:ext cx="3900835" cy="21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oy">
            <a:extLst>
              <a:ext uri="{FF2B5EF4-FFF2-40B4-BE49-F238E27FC236}">
                <a16:creationId xmlns:a16="http://schemas.microsoft.com/office/drawing/2014/main" id="{B629247A-9A12-B003-2EAA-A62CFE21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r="11708"/>
          <a:stretch/>
        </p:blipFill>
        <p:spPr>
          <a:xfrm>
            <a:off x="0" y="0"/>
            <a:ext cx="4352925" cy="68580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9266E-18D1-21B8-54C1-A1F6CA95BB7C}"/>
              </a:ext>
            </a:extLst>
          </p:cNvPr>
          <p:cNvSpPr txBox="1"/>
          <p:nvPr/>
        </p:nvSpPr>
        <p:spPr>
          <a:xfrm>
            <a:off x="4924425" y="819149"/>
            <a:ext cx="6680200" cy="4333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6000" dirty="0">
                <a:solidFill>
                  <a:srgbClr val="F0F0F0"/>
                </a:solidFill>
              </a:rPr>
              <a:t>Does your GitHub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present you as a 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real professional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person or a Bot?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0B4A79-6DC0-84DC-8168-5CDC9E33A2C9}"/>
              </a:ext>
            </a:extLst>
          </p:cNvPr>
          <p:cNvSpPr/>
          <p:nvPr/>
        </p:nvSpPr>
        <p:spPr>
          <a:xfrm>
            <a:off x="10621923" y="5212633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BD4521FB-78F7-E964-7F33-81DFE2A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83" y="5276188"/>
            <a:ext cx="2021868" cy="11374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E98B5D-F687-C0EF-D84A-CD5874291808}"/>
              </a:ext>
            </a:extLst>
          </p:cNvPr>
          <p:cNvSpPr/>
          <p:nvPr/>
        </p:nvSpPr>
        <p:spPr>
          <a:xfrm>
            <a:off x="1758790" y="1534382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E5E75-076D-48E5-8B14-6540ABCB7E16}"/>
              </a:ext>
            </a:extLst>
          </p:cNvPr>
          <p:cNvSpPr/>
          <p:nvPr/>
        </p:nvSpPr>
        <p:spPr>
          <a:xfrm>
            <a:off x="2413730" y="1562957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93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FE721-EB96-1718-6F17-1D1276EB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3872AA-7B41-1792-A81B-A1FF7FE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4" t="17127" r="14685" b="13559"/>
          <a:stretch/>
        </p:blipFill>
        <p:spPr>
          <a:xfrm>
            <a:off x="1142222" y="651010"/>
            <a:ext cx="9907555" cy="521943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8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AAE0D-F12A-A789-5769-5D2B3DC7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55" r="2128" b="2469"/>
          <a:stretch/>
        </p:blipFill>
        <p:spPr>
          <a:xfrm>
            <a:off x="0" y="0"/>
            <a:ext cx="12192000" cy="70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4B67A-357F-2C9D-1E00-8364B34F3B7D}"/>
              </a:ext>
            </a:extLst>
          </p:cNvPr>
          <p:cNvSpPr txBox="1"/>
          <p:nvPr/>
        </p:nvSpPr>
        <p:spPr>
          <a:xfrm>
            <a:off x="587375" y="366623"/>
            <a:ext cx="11017250" cy="606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br>
              <a:rPr lang="en-GB" sz="2800" b="1" i="0" dirty="0">
                <a:solidFill>
                  <a:srgbClr val="F0F6FC"/>
                </a:solidFill>
                <a:effectLst/>
              </a:rPr>
            </a:br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Professional Profile Picture: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Use a professional photo or avatar that represents you well in a work context.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Bio/Description: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Write a brief, informative bio that highlights your expertise, interests, and contributions. Keep it concise and relevant.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Publicly showcase your best projects, contributions, and code samples. Organise them with clear descriptions and README 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Highlight your contributions to open-source projects and collaborations. This demonstrates your engagement and expertise within the developer community.</a:t>
            </a:r>
          </a:p>
        </p:txBody>
      </p:sp>
    </p:spTree>
    <p:extLst>
      <p:ext uri="{BB962C8B-B14F-4D97-AF65-F5344CB8AC3E}">
        <p14:creationId xmlns:p14="http://schemas.microsoft.com/office/powerpoint/2010/main" val="16484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00CCF-6281-D8D7-8FBF-B86AB88E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09C07-D08F-2689-F8C5-CF6ED0FB0202}"/>
              </a:ext>
            </a:extLst>
          </p:cNvPr>
          <p:cNvSpPr txBox="1"/>
          <p:nvPr/>
        </p:nvSpPr>
        <p:spPr>
          <a:xfrm>
            <a:off x="587375" y="622370"/>
            <a:ext cx="110172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algn="l"/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Skills: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Include a list of relevant skills and technologies you're proficient in. This helps others quickly assess your expertise.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Contact Information: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Optionally, provide ways for others to reach out to you, such as an email address or social media profiles.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Open-Source 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Mention any open-source projects you maintain or actively contribute to. This showcases your commitment to collaboration and community building.</a:t>
            </a:r>
          </a:p>
        </p:txBody>
      </p:sp>
    </p:spTree>
    <p:extLst>
      <p:ext uri="{BB962C8B-B14F-4D97-AF65-F5344CB8AC3E}">
        <p14:creationId xmlns:p14="http://schemas.microsoft.com/office/powerpoint/2010/main" val="6132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B86E0E-0DC5-290C-2A15-34C3D47F7E28}"/>
              </a:ext>
            </a:extLst>
          </p:cNvPr>
          <p:cNvSpPr txBox="1"/>
          <p:nvPr/>
        </p:nvSpPr>
        <p:spPr>
          <a:xfrm>
            <a:off x="587375" y="335845"/>
            <a:ext cx="11017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Don't: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Sensitive Information: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Avoid including sensitive personal information such as your home address, phone number, or personal email address.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Confidential Code: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Do </a:t>
            </a:r>
            <a:r>
              <a:rPr lang="en-GB" sz="2800" b="0" i="0" dirty="0" err="1">
                <a:solidFill>
                  <a:srgbClr val="F0F6FC"/>
                </a:solidFill>
                <a:effectLst/>
              </a:rPr>
              <a:t>nOt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 from uploading proprietary or confidential code to public repositories. Be mindful of intellectual property rights and confidentiality agreements.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Incomplete or Untidy 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Keep your repositories organised and well-documented. Avoid leaving unfinished or messy projects on your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Unprofessional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Refrain from sharing content that could be considered offensive, discriminatory, or unprofessional. Remember that your GitHub profile is a reflection of your professional image.</a:t>
            </a:r>
          </a:p>
        </p:txBody>
      </p:sp>
    </p:spTree>
    <p:extLst>
      <p:ext uri="{BB962C8B-B14F-4D97-AF65-F5344CB8AC3E}">
        <p14:creationId xmlns:p14="http://schemas.microsoft.com/office/powerpoint/2010/main" val="24910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FE2F4-3164-D866-7128-1AA08455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D4C29-3C5F-8D05-99DA-C44C51FDA253}"/>
              </a:ext>
            </a:extLst>
          </p:cNvPr>
          <p:cNvSpPr txBox="1"/>
          <p:nvPr/>
        </p:nvSpPr>
        <p:spPr>
          <a:xfrm>
            <a:off x="587375" y="508329"/>
            <a:ext cx="110172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F0F6FC"/>
                </a:solidFill>
                <a:effectLst/>
              </a:rPr>
              <a:t>Don’t</a:t>
            </a:r>
            <a:endParaRPr lang="en-GB" sz="2000" b="1" dirty="0">
              <a:solidFill>
                <a:srgbClr val="F0F6FC"/>
              </a:solidFill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Overly Personal Details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: While it's fine to mention hobbies or interests, avoid oversharing personal details that are unrelated to your professional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Negative Remarks: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Avoid making negative remarks about previous employers, colleagues, or projects. Maintain a positive and constructive tone in your interactions and contributions.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Inactive or Outdated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Regularly update your profile with recent projects and contributions. Avoid leaving outdated or inactive content that doesn't reflect your current skills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815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ent">
      <a:dk1>
        <a:srgbClr val="1D2136"/>
      </a:dk1>
      <a:lt1>
        <a:srgbClr val="FFFFFF"/>
      </a:lt1>
      <a:dk2>
        <a:srgbClr val="1D2136"/>
      </a:dk2>
      <a:lt2>
        <a:srgbClr val="FFFFFF"/>
      </a:lt2>
      <a:accent1>
        <a:srgbClr val="CD1423"/>
      </a:accent1>
      <a:accent2>
        <a:srgbClr val="1D2136"/>
      </a:accent2>
      <a:accent3>
        <a:srgbClr val="C6C745"/>
      </a:accent3>
      <a:accent4>
        <a:srgbClr val="FF4D00"/>
      </a:accent4>
      <a:accent5>
        <a:srgbClr val="01C3DE"/>
      </a:accent5>
      <a:accent6>
        <a:srgbClr val="C9267D"/>
      </a:accent6>
      <a:hlink>
        <a:srgbClr val="01C3DE"/>
      </a:hlink>
      <a:folHlink>
        <a:srgbClr val="1D213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ton_Solent-template_2024.potx" id="{26D22C6F-360E-4BA4-85EA-311E3C6369B3}" vid="{FFEAEAAF-436E-4FD0-8AC4-4324E202D8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NEW_Soton_Solent-template_2024</Template>
  <TotalTime>170</TotalTime>
  <Words>500</Words>
  <Application>Microsoft Office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Office Theme</vt:lpstr>
      <vt:lpstr>GITHUB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Reid</dc:creator>
  <cp:lastModifiedBy>Martin Reid</cp:lastModifiedBy>
  <cp:revision>1</cp:revision>
  <dcterms:created xsi:type="dcterms:W3CDTF">2025-03-26T14:03:57Z</dcterms:created>
  <dcterms:modified xsi:type="dcterms:W3CDTF">2025-04-23T09:51:40Z</dcterms:modified>
</cp:coreProperties>
</file>